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389" r:id="rId2"/>
    <p:sldId id="396" r:id="rId3"/>
    <p:sldId id="397" r:id="rId4"/>
    <p:sldId id="398" r:id="rId5"/>
    <p:sldId id="399" r:id="rId6"/>
  </p:sldIdLst>
  <p:sldSz cx="12192000" cy="6858000"/>
  <p:notesSz cx="6858000" cy="9144000"/>
  <p:embeddedFontLst>
    <p:embeddedFont>
      <p:font typeface="S-Core Dream 1 Thin" panose="020B0600000101010101" charset="-127"/>
      <p:regular r:id="rId8"/>
    </p:embeddedFont>
    <p:embeddedFont>
      <p:font typeface="Arial Unicode MS" panose="020B0604020202020204" pitchFamily="50" charset="-127"/>
      <p:regular r:id="rId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엄 재식" initials="엄재" lastIdx="2" clrIdx="0">
    <p:extLst>
      <p:ext uri="{19B8F6BF-5375-455C-9EA6-DF929625EA0E}">
        <p15:presenceInfo xmlns:p15="http://schemas.microsoft.com/office/powerpoint/2012/main" userId="6741bc29591867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4393"/>
    <a:srgbClr val="171B3E"/>
    <a:srgbClr val="8FBBE1"/>
    <a:srgbClr val="FDFAF3"/>
    <a:srgbClr val="F47185"/>
    <a:srgbClr val="522A12"/>
    <a:srgbClr val="DE9468"/>
    <a:srgbClr val="F4E2BA"/>
    <a:srgbClr val="1E292E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23" autoAdjust="0"/>
    <p:restoredTop sz="69184"/>
  </p:normalViewPr>
  <p:slideViewPr>
    <p:cSldViewPr snapToGrid="0">
      <p:cViewPr varScale="1">
        <p:scale>
          <a:sx n="113" d="100"/>
          <a:sy n="113" d="100"/>
        </p:scale>
        <p:origin x="16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-Core Dream 1 Thin" panose="020B0403030302020204" pitchFamily="34" charset="-127"/>
                <a:ea typeface="S-Core Dream 1 Thin" panose="020B04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-Core Dream 1 Thin" panose="020B0403030302020204" pitchFamily="34" charset="-127"/>
                <a:ea typeface="S-Core Dream 1 Thin" panose="020B0403030302020204" pitchFamily="34" charset="-127"/>
              </a:defRPr>
            </a:lvl1pPr>
          </a:lstStyle>
          <a:p>
            <a:fld id="{15A49F08-9100-4AF5-BC0A-FC6A093BE3CC}" type="datetimeFigureOut">
              <a:rPr lang="ko-KR" altLang="en-US" smtClean="0"/>
              <a:pPr/>
              <a:t>2021-10-08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-Core Dream 1 Thin" panose="020B0403030302020204" pitchFamily="34" charset="-127"/>
                <a:ea typeface="S-Core Dream 1 Thin" panose="020B04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-Core Dream 1 Thin" panose="020B0403030302020204" pitchFamily="34" charset="-127"/>
                <a:ea typeface="S-Core Dream 1 Thin" panose="020B0403030302020204" pitchFamily="34" charset="-127"/>
              </a:defRPr>
            </a:lvl1pPr>
          </a:lstStyle>
          <a:p>
            <a:fld id="{F08FC7D2-309F-4B1D-AF63-DB3D4B54485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b="0" i="0" kern="1200">
        <a:solidFill>
          <a:schemeClr val="tx1"/>
        </a:solidFill>
        <a:latin typeface="S-Core Dream 1 Thin" panose="020B0403030302020204" pitchFamily="34" charset="-127"/>
        <a:ea typeface="S-Core Dream 1 Thin" panose="020B0403030302020204" pitchFamily="34" charset="-127"/>
        <a:cs typeface="+mn-cs"/>
      </a:defRPr>
    </a:lvl1pPr>
    <a:lvl2pPr marL="457200" algn="l" defTabSz="914400" rtl="0" eaLnBrk="1" latinLnBrk="1" hangingPunct="1">
      <a:defRPr sz="1200" b="0" i="0" kern="1200">
        <a:solidFill>
          <a:schemeClr val="tx1"/>
        </a:solidFill>
        <a:latin typeface="S-Core Dream 1 Thin" panose="020B0403030302020204" pitchFamily="34" charset="-127"/>
        <a:ea typeface="S-Core Dream 1 Thin" panose="020B0403030302020204" pitchFamily="34" charset="-127"/>
        <a:cs typeface="+mn-cs"/>
      </a:defRPr>
    </a:lvl2pPr>
    <a:lvl3pPr marL="914400" algn="l" defTabSz="914400" rtl="0" eaLnBrk="1" latinLnBrk="1" hangingPunct="1">
      <a:defRPr sz="1200" b="0" i="0" kern="1200">
        <a:solidFill>
          <a:schemeClr val="tx1"/>
        </a:solidFill>
        <a:latin typeface="S-Core Dream 1 Thin" panose="020B0403030302020204" pitchFamily="34" charset="-127"/>
        <a:ea typeface="S-Core Dream 1 Thin" panose="020B0403030302020204" pitchFamily="34" charset="-127"/>
        <a:cs typeface="+mn-cs"/>
      </a:defRPr>
    </a:lvl3pPr>
    <a:lvl4pPr marL="1371600" algn="l" defTabSz="914400" rtl="0" eaLnBrk="1" latinLnBrk="1" hangingPunct="1">
      <a:defRPr sz="1200" b="0" i="0" kern="1200">
        <a:solidFill>
          <a:schemeClr val="tx1"/>
        </a:solidFill>
        <a:latin typeface="S-Core Dream 1 Thin" panose="020B0403030302020204" pitchFamily="34" charset="-127"/>
        <a:ea typeface="S-Core Dream 1 Thin" panose="020B0403030302020204" pitchFamily="34" charset="-127"/>
        <a:cs typeface="+mn-cs"/>
      </a:defRPr>
    </a:lvl4pPr>
    <a:lvl5pPr marL="1828800" algn="l" defTabSz="914400" rtl="0" eaLnBrk="1" latinLnBrk="1" hangingPunct="1">
      <a:defRPr sz="1200" b="0" i="0" kern="1200">
        <a:solidFill>
          <a:schemeClr val="tx1"/>
        </a:solidFill>
        <a:latin typeface="S-Core Dream 1 Thin" panose="020B0403030302020204" pitchFamily="34" charset="-127"/>
        <a:ea typeface="S-Core Dream 1 Thin" panose="020B0403030302020204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서비스의 홈 화면입니다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이곳에서 자신을 대표하는 </a:t>
            </a:r>
            <a:r>
              <a:rPr lang="ko-KR" altLang="en-US" dirty="0" err="1" smtClean="0"/>
              <a:t>아바타와</a:t>
            </a:r>
            <a:r>
              <a:rPr lang="ko-KR" altLang="en-US" dirty="0" smtClean="0"/>
              <a:t> 닉네임을 설정할 수 있습니다</a:t>
            </a:r>
            <a:r>
              <a:rPr lang="en-US" altLang="ko-KR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게임을 하기 위해 직접 방을 생성할 수 있고 초대받은 방에 </a:t>
            </a:r>
            <a:r>
              <a:rPr kumimoji="1" lang="ko-KR" altLang="en-US" dirty="0" err="1" smtClean="0"/>
              <a:t>입장할수도</a:t>
            </a:r>
            <a:r>
              <a:rPr kumimoji="1" lang="ko-KR" altLang="en-US" dirty="0" smtClean="0"/>
              <a:t> 있습니다</a:t>
            </a:r>
            <a:r>
              <a:rPr kumimoji="1" lang="en-US" altLang="ko-KR" dirty="0" smtClean="0"/>
              <a:t>.</a:t>
            </a:r>
            <a:endParaRPr kumimoji="1" lang="ko-Kore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090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방장은 라운드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시간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최대 인원 설정과 게임을 시작 할 수 있습니다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err="1" smtClean="0"/>
              <a:t>초대링크</a:t>
            </a:r>
            <a:r>
              <a:rPr kumimoji="1" lang="ko-KR" altLang="en-US" dirty="0" smtClean="0"/>
              <a:t> 복사는 모두 가능합니다</a:t>
            </a:r>
            <a:r>
              <a:rPr kumimoji="1" lang="en-US" altLang="ko-KR" dirty="0" smtClean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1271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게임이 시작되면 제시문을 볼 수 있습니다</a:t>
            </a:r>
            <a:r>
              <a:rPr kumimoji="1" lang="en-US" altLang="ko-KR" dirty="0" smtClean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134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플레이어는 제시문을 토대로 그림을 그립니다</a:t>
            </a:r>
            <a:r>
              <a:rPr kumimoji="1" lang="en-US" altLang="ko-KR" dirty="0" smtClean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3072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결과 화면에서 제시문의 이미지를 확인 할 수 있고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다른 유저들과 결과물을 공유할 수 있습니다</a:t>
            </a:r>
            <a:r>
              <a:rPr kumimoji="1" lang="en-US" altLang="ko-KR" dirty="0" smtClean="0"/>
              <a:t>. </a:t>
            </a:r>
            <a:r>
              <a:rPr kumimoji="1" lang="ko-KR" altLang="en-US" dirty="0" smtClean="0"/>
              <a:t>스피커 버튼을 클릭하면 </a:t>
            </a:r>
            <a:r>
              <a:rPr kumimoji="1" lang="en-US" altLang="ko-KR" dirty="0" smtClean="0"/>
              <a:t>RUGI</a:t>
            </a:r>
            <a:r>
              <a:rPr kumimoji="1" lang="ko-KR" altLang="en-US" dirty="0" smtClean="0"/>
              <a:t>가 문장을 읽어줍니다</a:t>
            </a:r>
            <a:r>
              <a:rPr kumimoji="1" lang="en-US" altLang="ko-KR" dirty="0" smtClean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125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8.svg"/><Relationship Id="rId4" Type="http://schemas.openxmlformats.org/officeDocument/2006/relationships/image" Target="../media/image2.svg"/><Relationship Id="rId9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44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2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42.svg"/><Relationship Id="rId4" Type="http://schemas.openxmlformats.org/officeDocument/2006/relationships/image" Target="../media/image2.svg"/><Relationship Id="rId9" Type="http://schemas.openxmlformats.org/officeDocument/2006/relationships/image" Target="../media/image21.png"/><Relationship Id="rId14" Type="http://schemas.openxmlformats.org/officeDocument/2006/relationships/image" Target="../media/image46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2.svg"/><Relationship Id="rId4" Type="http://schemas.openxmlformats.org/officeDocument/2006/relationships/image" Target="../media/image2.svg"/><Relationship Id="rId9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svg"/><Relationship Id="rId4" Type="http://schemas.openxmlformats.org/officeDocument/2006/relationships/image" Target="../media/image2.svg"/><Relationship Id="rId9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4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24.svg"/><Relationship Id="rId4" Type="http://schemas.openxmlformats.org/officeDocument/2006/relationships/image" Target="../media/image2.svg"/><Relationship Id="rId9" Type="http://schemas.openxmlformats.org/officeDocument/2006/relationships/image" Target="../media/image12.png"/><Relationship Id="rId14" Type="http://schemas.openxmlformats.org/officeDocument/2006/relationships/image" Target="../media/image46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0.png"/><Relationship Id="rId18" Type="http://schemas.openxmlformats.org/officeDocument/2006/relationships/image" Target="../media/image24.svg"/><Relationship Id="rId26" Type="http://schemas.openxmlformats.org/officeDocument/2006/relationships/image" Target="../media/image44.svg"/><Relationship Id="rId3" Type="http://schemas.openxmlformats.org/officeDocument/2006/relationships/image" Target="../media/image1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8.svg"/><Relationship Id="rId17" Type="http://schemas.openxmlformats.org/officeDocument/2006/relationships/image" Target="../media/image12.png"/><Relationship Id="rId25" Type="http://schemas.openxmlformats.org/officeDocument/2006/relationships/image" Target="../media/image2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28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9.png"/><Relationship Id="rId24" Type="http://schemas.openxmlformats.org/officeDocument/2006/relationships/image" Target="../media/image48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24.png"/><Relationship Id="rId10" Type="http://schemas.openxmlformats.org/officeDocument/2006/relationships/image" Target="../media/image16.svg"/><Relationship Id="rId19" Type="http://schemas.openxmlformats.org/officeDocument/2006/relationships/image" Target="../media/image14.png"/><Relationship Id="rId4" Type="http://schemas.openxmlformats.org/officeDocument/2006/relationships/image" Target="../media/image2.svg"/><Relationship Id="rId9" Type="http://schemas.openxmlformats.org/officeDocument/2006/relationships/image" Target="../media/image8.png"/><Relationship Id="rId14" Type="http://schemas.openxmlformats.org/officeDocument/2006/relationships/image" Target="../media/image20.svg"/><Relationship Id="rId22" Type="http://schemas.openxmlformats.org/officeDocument/2006/relationships/image" Target="../media/image4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1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svg"/><Relationship Id="rId4" Type="http://schemas.openxmlformats.org/officeDocument/2006/relationships/image" Target="../media/image2.sv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24.sv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8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22.svg"/><Relationship Id="rId4" Type="http://schemas.openxmlformats.org/officeDocument/2006/relationships/image" Target="../media/image2.svg"/><Relationship Id="rId9" Type="http://schemas.openxmlformats.org/officeDocument/2006/relationships/image" Target="../media/image11.png"/><Relationship Id="rId14" Type="http://schemas.openxmlformats.org/officeDocument/2006/relationships/image" Target="../media/image26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2.svg"/><Relationship Id="rId4" Type="http://schemas.openxmlformats.org/officeDocument/2006/relationships/image" Target="../media/image2.svg"/><Relationship Id="rId9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30.sv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0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5.png"/><Relationship Id="rId10" Type="http://schemas.openxmlformats.org/officeDocument/2006/relationships/image" Target="../media/image34.svg"/><Relationship Id="rId4" Type="http://schemas.openxmlformats.org/officeDocument/2006/relationships/image" Target="../media/image2.svg"/><Relationship Id="rId9" Type="http://schemas.openxmlformats.org/officeDocument/2006/relationships/image" Target="../media/image17.png"/><Relationship Id="rId14" Type="http://schemas.openxmlformats.org/officeDocument/2006/relationships/image" Target="../media/image36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8.sv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4">
            <a:extLst>
              <a:ext uri="{FF2B5EF4-FFF2-40B4-BE49-F238E27FC236}">
                <a16:creationId xmlns:a16="http://schemas.microsoft.com/office/drawing/2014/main" id="{7F9E3DFB-CA51-4E9A-B319-E07528208ED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39707" y="737211"/>
            <a:ext cx="4015082" cy="538357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>
                <a:latin typeface="S-Core Dream 1 Thin" panose="020B0403030302020204" pitchFamily="34" charset="-127"/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3C4C2B9-F078-4461-BFFD-863F79C715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5C4793D9-378D-4226-B652-8CF471B1BD0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0" u="none" dirty="0">
                <a:latin typeface="S-Core Dream 1 Thin" panose="020B0403030302020204" pitchFamily="34" charset="-127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b="0" i="0" u="none" dirty="0">
              <a:latin typeface="S-Core Dream 1 Thin" panose="020B0403030302020204" pitchFamily="34" charset="-127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6FCF47B-7D4D-44E7-8B25-65B36517E6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19607"/>
          <a:stretch/>
        </p:blipFill>
        <p:spPr>
          <a:xfrm>
            <a:off x="0" y="6039186"/>
            <a:ext cx="1161143" cy="528746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108ED4B3-D648-4EEB-A234-66AA68E54D1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78866" y="200450"/>
            <a:ext cx="1899146" cy="12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0" u="none" dirty="0">
                <a:latin typeface="S-Core Dream 1 Thin" panose="020B0403030302020204" pitchFamily="34" charset="-127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b="0" i="0" u="none" dirty="0">
              <a:latin typeface="S-Core Dream 1 Thin" panose="020B0403030302020204" pitchFamily="34" charset="-127"/>
              <a:cs typeface="Arial" panose="020B0604020202020204" pitchFamily="34" charset="0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026087A-5DEF-4DA6-A8B5-47FF56899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30814"/>
          <a:stretch/>
        </p:blipFill>
        <p:spPr>
          <a:xfrm>
            <a:off x="0" y="6057215"/>
            <a:ext cx="1097280" cy="580603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FC5CCED-3914-44AC-AE8B-B11927C9FFE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rot="16200000">
            <a:off x="11207455" y="-217618"/>
            <a:ext cx="766926" cy="12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89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0" u="none" dirty="0">
                <a:latin typeface="S-Core Dream 1 Thin" panose="020B0403030302020204" pitchFamily="34" charset="-127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b="0" i="0" u="none" dirty="0">
              <a:latin typeface="S-Core Dream 1 Thin" panose="020B0403030302020204" pitchFamily="34" charset="-127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A19378EB-8DED-4745-A889-AB07AC9BA23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256826" y="185712"/>
            <a:ext cx="804227" cy="90285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A59EC25D-76B9-4CC7-A203-9AAC9051543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22458" y="5793769"/>
            <a:ext cx="682895" cy="916649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2426B799-04AC-47A5-8243-E25D59D976C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029371" y="185712"/>
            <a:ext cx="1629568" cy="45978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322ECDD0-7522-41B1-ABF5-CB0993903EB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 rot="16200000">
            <a:off x="898699" y="5651013"/>
            <a:ext cx="784694" cy="12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0" u="none" dirty="0">
                <a:latin typeface="S-Core Dream 1 Thin" panose="020B0403030302020204" pitchFamily="34" charset="-127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b="0" i="0" u="none" dirty="0">
              <a:latin typeface="S-Core Dream 1 Thin" panose="020B0403030302020204" pitchFamily="34" charset="-127"/>
              <a:cs typeface="Arial" panose="020B0604020202020204" pitchFamily="34" charset="0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E6EC1FC7-49B5-48A3-BDB7-56D054D987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36819" b="41579"/>
          <a:stretch/>
        </p:blipFill>
        <p:spPr>
          <a:xfrm flipH="1">
            <a:off x="10886631" y="5543348"/>
            <a:ext cx="1305368" cy="1314652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93C7DE3D-188D-4D0D-BCEA-CB82CEBAF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23721" t="24324"/>
          <a:stretch/>
        </p:blipFill>
        <p:spPr>
          <a:xfrm>
            <a:off x="0" y="0"/>
            <a:ext cx="870841" cy="90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3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0" u="none" dirty="0">
                <a:latin typeface="S-Core Dream 1 Thin" panose="020B0403030302020204" pitchFamily="34" charset="-127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b="0" i="0" u="none" dirty="0">
              <a:latin typeface="S-Core Dream 1 Thin" panose="020B0403030302020204" pitchFamily="34" charset="-127"/>
              <a:cs typeface="Arial" panose="020B0604020202020204" pitchFamily="34" charset="0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2ACD3522-66CB-4A63-B87C-A287265DCD2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56269" y="5657734"/>
            <a:ext cx="1687045" cy="106433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75EE499B-4DB2-4F5D-BC01-F909BA9A368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rot="16200000" flipH="1">
            <a:off x="10898678" y="-9652"/>
            <a:ext cx="745700" cy="106433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88B00833-1CE8-4BC2-B46C-A8EDE17512D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flipH="1">
            <a:off x="10013117" y="522513"/>
            <a:ext cx="1006069" cy="52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05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0" u="none" dirty="0">
                <a:latin typeface="S-Core Dream 1 Thin" panose="020B0403030302020204" pitchFamily="34" charset="-127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b="0" i="0" u="none" dirty="0">
              <a:latin typeface="S-Core Dream 1 Thin" panose="020B04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D284006F-CCE0-4D32-9346-BEBFB8C43F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77" y="8631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>
                <a:latin typeface="S-Core Dream 1 Thin" panose="020B0403030302020204" pitchFamily="34" charset="-127"/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85F54AA2-0A95-49E7-B1F2-59D4FF61C9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36819" b="41579"/>
          <a:stretch/>
        </p:blipFill>
        <p:spPr>
          <a:xfrm flipH="1">
            <a:off x="10682514" y="5337779"/>
            <a:ext cx="1509485" cy="1520221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F007DD8-AC88-4294-B8ED-B3949FF66E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16679"/>
          <a:stretch/>
        </p:blipFill>
        <p:spPr>
          <a:xfrm>
            <a:off x="0" y="5424829"/>
            <a:ext cx="1509485" cy="130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96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0" u="none" dirty="0">
                <a:latin typeface="S-Core Dream 1 Thin" panose="020B0403030302020204" pitchFamily="34" charset="-127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b="0" i="0" u="none" dirty="0">
              <a:latin typeface="S-Core Dream 1 Thin" panose="020B04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F7380FC8-3FF7-4808-B5D1-C5F0F71FEB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63497" y="7540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b="0" i="0" dirty="0">
                <a:latin typeface="S-Core Dream 1 Thin" panose="020B0403030302020204" pitchFamily="34" charset="-127"/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D5AB468C-9168-4404-9AFE-106B18B62B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r="11512"/>
          <a:stretch/>
        </p:blipFill>
        <p:spPr>
          <a:xfrm>
            <a:off x="10392229" y="5173547"/>
            <a:ext cx="1799771" cy="1557939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5C40C091-7F92-426E-82A8-0B67AE58146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41755" y="5667156"/>
            <a:ext cx="1687045" cy="10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66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0" u="none" dirty="0">
                <a:latin typeface="S-Core Dream 1 Thin" panose="020B0403030302020204" pitchFamily="34" charset="-127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b="0" i="0" u="none" dirty="0">
              <a:latin typeface="S-Core Dream 1 Thin" panose="020B04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565516FD-7FD7-4BF7-BC05-E6AE2399FE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40532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b="0" i="0" dirty="0">
                <a:latin typeface="S-Core Dream 1 Thin" panose="020B0403030302020204" pitchFamily="34" charset="-127"/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367C5B49-1F67-4DDD-9ED9-A6727F25949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568578" y="5238193"/>
            <a:ext cx="1428298" cy="1202163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C326D4BD-B8A6-4526-9AE5-0C0664F720F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282727" y="5578017"/>
            <a:ext cx="1909273" cy="1202163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EDBFA58C-6D5D-4CEE-BBDD-BEE5B450D14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22458" y="5793769"/>
            <a:ext cx="682895" cy="91664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7D4A6E6-F96B-475D-8E44-B0C8694EAF6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 rot="16200000">
            <a:off x="898699" y="5651013"/>
            <a:ext cx="784694" cy="12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64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0" u="none" dirty="0">
                <a:latin typeface="S-Core Dream 1 Thin" panose="020B0403030302020204" pitchFamily="34" charset="-127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b="0" i="0" u="none" dirty="0">
              <a:latin typeface="S-Core Dream 1 Thin" panose="020B0403030302020204" pitchFamily="34" charset="-127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9DAD0520-7B74-44D3-82D2-7780104BB0E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22828" y="4546573"/>
            <a:ext cx="1450757" cy="1493287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D0C5F48-1029-4F18-BE04-9EC8B01C014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946809" y="4654273"/>
            <a:ext cx="2175108" cy="156880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0AC2B66-EE11-4822-A971-538E92B720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36722" r="5678"/>
          <a:stretch/>
        </p:blipFill>
        <p:spPr>
          <a:xfrm flipH="1">
            <a:off x="-1" y="0"/>
            <a:ext cx="1600200" cy="822306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71591A4F-A8F9-40DA-8815-D9726183D4C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0530986" y="221224"/>
            <a:ext cx="1428298" cy="1202163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E1D041A2-AB0D-449D-B177-A59EC7AA9E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24569" b="24141"/>
          <a:stretch/>
        </p:blipFill>
        <p:spPr>
          <a:xfrm>
            <a:off x="-1" y="5808262"/>
            <a:ext cx="1206501" cy="1049739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0ABFE6F-2664-47E7-973F-583168AF417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6915376" y="290267"/>
            <a:ext cx="1339667" cy="84351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2DEB71BF-18D0-4857-BD33-4DFDE5524F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l="-8456" t="15908" r="-1"/>
          <a:stretch/>
        </p:blipFill>
        <p:spPr>
          <a:xfrm flipV="1">
            <a:off x="7965122" y="6223081"/>
            <a:ext cx="2029324" cy="634919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65C75A14-626A-44DF-8726-367CA54BAC55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8930526" y="1007003"/>
            <a:ext cx="682895" cy="916649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442039C-13B6-4516-A64C-A0E8FE1917A6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10605276" y="2796834"/>
            <a:ext cx="995940" cy="1037582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640E6BF4-92B3-41EC-974C-6276231AAA61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6239895" y="2998384"/>
            <a:ext cx="2690631" cy="75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49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0" u="none" dirty="0">
                <a:latin typeface="S-Core Dream 1 Thin" panose="020B0403030302020204" pitchFamily="34" charset="-127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b="0" i="0" u="none" dirty="0">
              <a:latin typeface="S-Core Dream 1 Thin" panose="020B04030303020202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81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F46929A-99F6-4803-AADD-E248E3A523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42FE5389-A5FB-41B9-8CD0-650849B461C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0" u="none" dirty="0">
                <a:latin typeface="S-Core Dream 1 Thin" panose="020B0403030302020204" pitchFamily="34" charset="-127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b="0" i="0" u="none" dirty="0">
              <a:latin typeface="S-Core Dream 1 Thin" panose="020B04030303020202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0" u="none" dirty="0">
                <a:latin typeface="S-Core Dream 1 Thin" panose="020B0403030302020204" pitchFamily="34" charset="-127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b="0" i="0" u="none" dirty="0">
              <a:latin typeface="S-Core Dream 1 Thin" panose="020B0403030302020204" pitchFamily="34" charset="-127"/>
              <a:cs typeface="Arial" panose="020B0604020202020204" pitchFamily="34" charset="0"/>
            </a:endParaRPr>
          </a:p>
        </p:txBody>
      </p:sp>
      <p:pic>
        <p:nvPicPr>
          <p:cNvPr id="36" name="그래픽 35">
            <a:extLst>
              <a:ext uri="{FF2B5EF4-FFF2-40B4-BE49-F238E27FC236}">
                <a16:creationId xmlns:a16="http://schemas.microsoft.com/office/drawing/2014/main" id="{F2572B1F-A63D-4D82-909D-2D156A99C4C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188431" y="5599678"/>
            <a:ext cx="745700" cy="106433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F7267672-A3BA-4F1F-A7C5-4AF2CB74EC5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57869" y="5483563"/>
            <a:ext cx="1687045" cy="106433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F066298D-63DF-49F6-9878-8F40FE7A33B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376709" y="6023428"/>
            <a:ext cx="1006069" cy="52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09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0" u="none" dirty="0">
                <a:latin typeface="S-Core Dream 1 Thin" panose="020B0403030302020204" pitchFamily="34" charset="-127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b="0" i="0" u="none" dirty="0">
              <a:latin typeface="S-Core Dream 1 Thin" panose="020B0403030302020204" pitchFamily="34" charset="-127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9DAD0520-7B74-44D3-82D2-7780104BB0E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860120" y="5642747"/>
            <a:ext cx="995940" cy="1025137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D0C5F48-1029-4F18-BE04-9EC8B01C014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581643" y="5642748"/>
            <a:ext cx="1421324" cy="1025137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0AC2B66-EE11-4822-A971-538E92B720A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flipH="1">
            <a:off x="189033" y="5559791"/>
            <a:ext cx="1446630" cy="110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47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0" u="none" dirty="0">
                <a:latin typeface="S-Core Dream 1 Thin" panose="020B0403030302020204" pitchFamily="34" charset="-127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b="0" i="0" u="none" dirty="0">
              <a:latin typeface="S-Core Dream 1 Thin" panose="020B0403030302020204" pitchFamily="34" charset="-127"/>
              <a:cs typeface="Arial" panose="020B0604020202020204" pitchFamily="34" charset="0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43355733-750A-4EBB-93C5-4CB5CD5779D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568578" y="5238193"/>
            <a:ext cx="1428298" cy="1202163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53C820A4-FD8F-43F1-A867-5969DA450B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24569" b="24141"/>
          <a:stretch/>
        </p:blipFill>
        <p:spPr>
          <a:xfrm>
            <a:off x="-1" y="5946051"/>
            <a:ext cx="1048135" cy="91195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6B684565-5624-4B8C-841E-0BCB37285E8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282727" y="5578017"/>
            <a:ext cx="1909273" cy="120216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9510C65B-85F2-4211-A4A9-9B9E47DC122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0731984" y="0"/>
            <a:ext cx="1460016" cy="1202163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38575522-A1B0-4473-9351-BBD6CDFD7B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9757" t="15908"/>
          <a:stretch/>
        </p:blipFill>
        <p:spPr>
          <a:xfrm>
            <a:off x="0" y="0"/>
            <a:ext cx="1928671" cy="7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05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6B7585-D94F-4643-81A2-432DFA03F657}"/>
              </a:ext>
            </a:extLst>
          </p:cNvPr>
          <p:cNvSpPr/>
          <p:nvPr userDrawn="1"/>
        </p:nvSpPr>
        <p:spPr>
          <a:xfrm>
            <a:off x="6908968" y="1166400"/>
            <a:ext cx="4523714" cy="4525200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127000" dist="63500" dir="2700000" algn="ctr" rotWithShape="0">
              <a:srgbClr val="522A12">
                <a:alpha val="7000"/>
              </a:srgbClr>
            </a:outerShdw>
          </a:effectLst>
        </p:spPr>
        <p:txBody>
          <a:bodyPr rtlCol="0" anchor="ctr"/>
          <a:lstStyle/>
          <a:p>
            <a:pPr algn="l"/>
            <a:endParaRPr lang="ko-KR" altLang="en-US" b="0" i="0" dirty="0">
              <a:latin typeface="S-Core Dream 1 Thin" panose="020B0403030302020204" pitchFamily="34" charset="-127"/>
            </a:endParaRPr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0" u="none" dirty="0">
                <a:latin typeface="S-Core Dream 1 Thin" panose="020B0403030302020204" pitchFamily="34" charset="-127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b="0" i="0" u="none" dirty="0">
              <a:latin typeface="S-Core Dream 1 Thin" panose="020B04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4" name="그림 개체 틀 12">
            <a:extLst>
              <a:ext uri="{FF2B5EF4-FFF2-40B4-BE49-F238E27FC236}">
                <a16:creationId xmlns:a16="http://schemas.microsoft.com/office/drawing/2014/main" id="{045B2239-44E2-48E3-BEB9-1497C4EEFBE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99698" y="1357875"/>
            <a:ext cx="4142254" cy="41422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latin typeface="S-Core Dream 1 Thin" panose="020B0403030302020204" pitchFamily="34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1AD70211-2763-436E-89A1-C0ACA0761E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40798" b="41764"/>
          <a:stretch/>
        </p:blipFill>
        <p:spPr>
          <a:xfrm>
            <a:off x="1" y="5655837"/>
            <a:ext cx="1122048" cy="120216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DA0941F-6B11-4373-A8D8-0EF15209BEE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1050340" y="368272"/>
            <a:ext cx="1141660" cy="12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88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bg>
      <p:bgPr>
        <a:solidFill>
          <a:srgbClr val="2743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0" u="none" dirty="0">
                <a:latin typeface="S-Core Dream 1 Thin" panose="020B0403030302020204" pitchFamily="34" charset="-127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b="0" i="0" u="none" dirty="0">
              <a:latin typeface="S-Core Dream 1 Thin" panose="020B0403030302020204" pitchFamily="34" charset="-127"/>
              <a:cs typeface="Arial" panose="020B0604020202020204" pitchFamily="34" charset="0"/>
            </a:endParaRPr>
          </a:p>
        </p:txBody>
      </p:sp>
      <p:pic>
        <p:nvPicPr>
          <p:cNvPr id="37" name="그래픽 36">
            <a:extLst>
              <a:ext uri="{FF2B5EF4-FFF2-40B4-BE49-F238E27FC236}">
                <a16:creationId xmlns:a16="http://schemas.microsoft.com/office/drawing/2014/main" id="{2B1C55A2-29CC-47F3-AF7E-F78D66E9A92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flipH="1">
            <a:off x="1195125" y="5238193"/>
            <a:ext cx="1428298" cy="1202163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9A1868AD-7D3E-4B8E-8804-5267AC8925B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flipH="1">
            <a:off x="1" y="5578017"/>
            <a:ext cx="1909273" cy="1202163"/>
          </a:xfrm>
          <a:prstGeom prst="rect">
            <a:avLst/>
          </a:prstGeom>
        </p:spPr>
      </p:pic>
      <p:pic>
        <p:nvPicPr>
          <p:cNvPr id="40" name="그래픽 39">
            <a:extLst>
              <a:ext uri="{FF2B5EF4-FFF2-40B4-BE49-F238E27FC236}">
                <a16:creationId xmlns:a16="http://schemas.microsoft.com/office/drawing/2014/main" id="{EA0E76E8-E55A-43B4-80DE-10EC5C9752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l="40798" b="41764"/>
          <a:stretch/>
        </p:blipFill>
        <p:spPr>
          <a:xfrm flipH="1">
            <a:off x="11069952" y="5655837"/>
            <a:ext cx="1122048" cy="1202163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B5EE357B-0EB0-4A05-91A0-807EAC068C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1" t="19837" r="2860"/>
          <a:stretch/>
        </p:blipFill>
        <p:spPr>
          <a:xfrm>
            <a:off x="11215278" y="-1"/>
            <a:ext cx="976722" cy="609601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188EEDBB-8C71-44EC-9550-63F17DDF0A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15259"/>
          <a:stretch/>
        </p:blipFill>
        <p:spPr>
          <a:xfrm>
            <a:off x="242364" y="0"/>
            <a:ext cx="1905521" cy="101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7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0" u="none" dirty="0">
                <a:latin typeface="S-Core Dream 1 Thin" panose="020B0403030302020204" pitchFamily="34" charset="-127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b="0" i="0" u="none" dirty="0">
              <a:latin typeface="S-Core Dream 1 Thin" panose="020B04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EF9C32EA-BE5E-4175-B40D-BAA56CF27D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63649" y="2093234"/>
            <a:ext cx="4346577" cy="201090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latin typeface="S-Core Dream 1 Thin" panose="020B0403030302020204" pitchFamily="34" charset="-127"/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DAAD6761-6801-4F83-BC2E-BF1E716DABD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81775" y="2093234"/>
            <a:ext cx="4346577" cy="201090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latin typeface="S-Core Dream 1 Thin" panose="020B0403030302020204" pitchFamily="34" charset="-127"/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4DDEB1EC-5120-4302-9EB7-D514E84752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16679"/>
          <a:stretch/>
        </p:blipFill>
        <p:spPr>
          <a:xfrm>
            <a:off x="0" y="5637632"/>
            <a:ext cx="1263649" cy="109385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290FBF34-0AB1-41EB-8A9E-ADC2BF59E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r="11512"/>
          <a:stretch/>
        </p:blipFill>
        <p:spPr>
          <a:xfrm>
            <a:off x="10928352" y="5637632"/>
            <a:ext cx="1263648" cy="109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85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0" u="none" dirty="0">
                <a:latin typeface="S-Core Dream 1 Thin" panose="020B0403030302020204" pitchFamily="34" charset="-127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b="0" i="0" u="none" dirty="0">
              <a:latin typeface="S-Core Dream 1 Thin" panose="020B04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A30F9CBD-F55F-4B18-93BA-DDC6DD122D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 b="0" i="0">
                <a:latin typeface="S-Core Dream 1 Thin" panose="020B0403030302020204" pitchFamily="34" charset="-127"/>
              </a:defRPr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105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0" u="none" dirty="0">
                <a:latin typeface="S-Core Dream 1 Thin" panose="020B0403030302020204" pitchFamily="34" charset="-127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b="0" i="0" u="none" dirty="0">
              <a:latin typeface="S-Core Dream 1 Thin" panose="020B04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38" name="그림 개체 틀 4">
            <a:extLst>
              <a:ext uri="{FF2B5EF4-FFF2-40B4-BE49-F238E27FC236}">
                <a16:creationId xmlns:a16="http://schemas.microsoft.com/office/drawing/2014/main" id="{A16CAFB0-945B-445A-BB80-4D369D1E86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7211" y="737211"/>
            <a:ext cx="4015082" cy="538357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>
                <a:latin typeface="S-Core Dream 1 Thin" panose="020B0403030302020204" pitchFamily="34" charset="-127"/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40" name="그래픽 39">
            <a:extLst>
              <a:ext uri="{FF2B5EF4-FFF2-40B4-BE49-F238E27FC236}">
                <a16:creationId xmlns:a16="http://schemas.microsoft.com/office/drawing/2014/main" id="{DEEE6300-2175-46B2-988F-299C252A7B2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731984" y="0"/>
            <a:ext cx="1460016" cy="12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99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76" r:id="rId18"/>
    <p:sldLayoutId id="2147483664" r:id="rId1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25E9C1-6D82-7F4C-BF63-A323D5483BE1}"/>
              </a:ext>
            </a:extLst>
          </p:cNvPr>
          <p:cNvSpPr txBox="1"/>
          <p:nvPr/>
        </p:nvSpPr>
        <p:spPr>
          <a:xfrm>
            <a:off x="1206499" y="458729"/>
            <a:ext cx="8178802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0">
                <a:solidFill>
                  <a:srgbClr val="171B3E"/>
                </a:solidFill>
                <a:latin typeface="Caveat" pitchFamily="2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latin typeface="S-Core Dream 1 Thin" panose="020B0403030302020204" pitchFamily="34" charset="-127"/>
              </a:rPr>
              <a:t>HOME</a:t>
            </a:r>
            <a:endParaRPr lang="ko-KR" altLang="en-US" dirty="0">
              <a:latin typeface="S-Core Dream 1 Thin" panose="020B0403030302020204" pitchFamily="34" charset="-127"/>
            </a:endParaRPr>
          </a:p>
        </p:txBody>
      </p:sp>
      <p:cxnSp>
        <p:nvCxnSpPr>
          <p:cNvPr id="6" name="직선 연결선 10">
            <a:extLst>
              <a:ext uri="{FF2B5EF4-FFF2-40B4-BE49-F238E27FC236}">
                <a16:creationId xmlns:a16="http://schemas.microsoft.com/office/drawing/2014/main" id="{79B8916F-5741-4745-82F2-6067B166EE60}"/>
              </a:ext>
            </a:extLst>
          </p:cNvPr>
          <p:cNvCxnSpPr>
            <a:cxnSpLocks/>
          </p:cNvCxnSpPr>
          <p:nvPr/>
        </p:nvCxnSpPr>
        <p:spPr>
          <a:xfrm>
            <a:off x="1263649" y="1186545"/>
            <a:ext cx="9664703" cy="0"/>
          </a:xfrm>
          <a:prstGeom prst="line">
            <a:avLst/>
          </a:prstGeom>
          <a:ln>
            <a:solidFill>
              <a:srgbClr val="171B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087C33-BE4A-4D4E-BA15-209ED00F77C1}"/>
              </a:ext>
            </a:extLst>
          </p:cNvPr>
          <p:cNvSpPr/>
          <p:nvPr/>
        </p:nvSpPr>
        <p:spPr>
          <a:xfrm>
            <a:off x="1206500" y="5209790"/>
            <a:ext cx="9721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1.</a:t>
            </a:r>
            <a:r>
              <a:rPr lang="ko-KR" altLang="en-US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 사용자 생성 </a:t>
            </a:r>
            <a:r>
              <a:rPr lang="en-US" altLang="ko-KR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:</a:t>
            </a:r>
            <a:r>
              <a:rPr lang="ko-KR" altLang="en-US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닉네임</a:t>
            </a:r>
            <a:r>
              <a:rPr lang="en-US" altLang="ko-KR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 </a:t>
            </a:r>
            <a:r>
              <a:rPr lang="ko-KR" altLang="en-US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작성 </a:t>
            </a:r>
            <a:r>
              <a:rPr lang="en-US" altLang="ko-KR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/ </a:t>
            </a:r>
            <a:r>
              <a:rPr lang="ko-KR" altLang="en-US" dirty="0" err="1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아바타</a:t>
            </a:r>
            <a:r>
              <a:rPr lang="ko-KR" altLang="en-US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 선택 </a:t>
            </a:r>
            <a:r>
              <a:rPr lang="en-US" altLang="ko-KR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or </a:t>
            </a:r>
            <a:r>
              <a:rPr lang="ko-KR" altLang="en-US" dirty="0" err="1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셔플</a:t>
            </a:r>
            <a:endParaRPr lang="en-US" altLang="ko-KR" dirty="0">
              <a:latin typeface="S-Core Dream 1 Thin" panose="020B0403030302020204" pitchFamily="34" charset="-127"/>
              <a:ea typeface="S-Core Dream 1 Thin" panose="020B0403030302020204" pitchFamily="34" charset="-127"/>
            </a:endParaRPr>
          </a:p>
          <a:p>
            <a:r>
              <a:rPr lang="en-US" altLang="ko-KR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2.</a:t>
            </a:r>
            <a:r>
              <a:rPr lang="ko-KR" altLang="en-US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 방 생성 </a:t>
            </a:r>
            <a:r>
              <a:rPr lang="en-US" altLang="ko-KR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or </a:t>
            </a:r>
            <a:r>
              <a:rPr lang="ko-KR" altLang="en-US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방 입장</a:t>
            </a:r>
            <a:endParaRPr lang="en-US" altLang="ko-KR" dirty="0">
              <a:latin typeface="S-Core Dream 1 Thin" panose="020B0403030302020204" pitchFamily="34" charset="-127"/>
              <a:ea typeface="S-Core Dream 1 Thin" panose="020B0403030302020204" pitchFamily="34" charset="-127"/>
            </a:endParaRPr>
          </a:p>
          <a:p>
            <a:r>
              <a:rPr lang="en-US" altLang="ko-KR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(BGM on/off)</a:t>
            </a:r>
            <a:endParaRPr lang="ko-KR" altLang="en-US" dirty="0">
              <a:latin typeface="S-Core Dream 1 Thin" panose="020B0403030302020204" pitchFamily="34" charset="-127"/>
              <a:ea typeface="S-Core Dream 1 Thin" panose="020B04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404982-832E-9546-BD25-F1A7FF0BD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72" y="1542380"/>
            <a:ext cx="5638656" cy="358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8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25E9C1-6D82-7F4C-BF63-A323D5483BE1}"/>
              </a:ext>
            </a:extLst>
          </p:cNvPr>
          <p:cNvSpPr txBox="1"/>
          <p:nvPr/>
        </p:nvSpPr>
        <p:spPr>
          <a:xfrm>
            <a:off x="1206499" y="458729"/>
            <a:ext cx="8178802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0">
                <a:solidFill>
                  <a:srgbClr val="171B3E"/>
                </a:solidFill>
                <a:latin typeface="Caveat" pitchFamily="2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latin typeface="S-Core Dream 1 Thin" panose="020B0403030302020204" pitchFamily="34" charset="-127"/>
              </a:rPr>
              <a:t>LOBBY</a:t>
            </a:r>
            <a:endParaRPr lang="ko-KR" altLang="en-US" dirty="0">
              <a:latin typeface="S-Core Dream 1 Thin" panose="020B0403030302020204" pitchFamily="34" charset="-127"/>
            </a:endParaRPr>
          </a:p>
        </p:txBody>
      </p:sp>
      <p:cxnSp>
        <p:nvCxnSpPr>
          <p:cNvPr id="6" name="직선 연결선 10">
            <a:extLst>
              <a:ext uri="{FF2B5EF4-FFF2-40B4-BE49-F238E27FC236}">
                <a16:creationId xmlns:a16="http://schemas.microsoft.com/office/drawing/2014/main" id="{79B8916F-5741-4745-82F2-6067B166EE60}"/>
              </a:ext>
            </a:extLst>
          </p:cNvPr>
          <p:cNvCxnSpPr>
            <a:cxnSpLocks/>
          </p:cNvCxnSpPr>
          <p:nvPr/>
        </p:nvCxnSpPr>
        <p:spPr>
          <a:xfrm>
            <a:off x="1263649" y="1186545"/>
            <a:ext cx="9664703" cy="0"/>
          </a:xfrm>
          <a:prstGeom prst="line">
            <a:avLst/>
          </a:prstGeom>
          <a:ln>
            <a:solidFill>
              <a:srgbClr val="171B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087C33-BE4A-4D4E-BA15-209ED00F77C1}"/>
              </a:ext>
            </a:extLst>
          </p:cNvPr>
          <p:cNvSpPr/>
          <p:nvPr/>
        </p:nvSpPr>
        <p:spPr>
          <a:xfrm>
            <a:off x="1206500" y="5209790"/>
            <a:ext cx="97218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3-1.</a:t>
            </a:r>
            <a:r>
              <a:rPr lang="ko-KR" altLang="en-US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 방 정보 설정</a:t>
            </a:r>
            <a:r>
              <a:rPr lang="en-US" altLang="ko-KR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/</a:t>
            </a:r>
            <a:r>
              <a:rPr lang="ko-KR" altLang="en-US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 초대 링크 복사 </a:t>
            </a:r>
            <a:r>
              <a:rPr lang="en-US" altLang="ko-KR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(</a:t>
            </a:r>
            <a:r>
              <a:rPr lang="ko-KR" altLang="en-US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방장 권한</a:t>
            </a:r>
            <a:r>
              <a:rPr lang="en-US" altLang="ko-KR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)</a:t>
            </a:r>
          </a:p>
          <a:p>
            <a:r>
              <a:rPr lang="en-US" altLang="ko-KR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3-2.</a:t>
            </a:r>
            <a:r>
              <a:rPr lang="ko-KR" altLang="en-US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 초대 링크 복사</a:t>
            </a:r>
            <a:endParaRPr lang="en-US" altLang="ko-KR" dirty="0">
              <a:latin typeface="S-Core Dream 1 Thin" panose="020B0403030302020204" pitchFamily="34" charset="-127"/>
              <a:ea typeface="S-Core Dream 1 Thin" panose="020B0403030302020204" pitchFamily="34" charset="-127"/>
            </a:endParaRPr>
          </a:p>
          <a:p>
            <a:r>
              <a:rPr lang="en-US" altLang="ko-KR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4-1.</a:t>
            </a:r>
            <a:r>
              <a:rPr lang="ko-KR" altLang="en-US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 게임시작</a:t>
            </a:r>
            <a:r>
              <a:rPr lang="en-US" altLang="ko-KR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 (</a:t>
            </a:r>
            <a:r>
              <a:rPr lang="ko-KR" altLang="en-US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방장 권한</a:t>
            </a:r>
            <a:r>
              <a:rPr lang="en-US" altLang="ko-KR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)</a:t>
            </a:r>
          </a:p>
          <a:p>
            <a:r>
              <a:rPr lang="en-US" altLang="ko-KR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(</a:t>
            </a:r>
            <a:r>
              <a:rPr lang="ko-KR" altLang="en-US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채팅</a:t>
            </a:r>
            <a:r>
              <a:rPr lang="en-US" altLang="ko-KR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)</a:t>
            </a:r>
          </a:p>
          <a:p>
            <a:r>
              <a:rPr lang="en-US" altLang="ko-KR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(BGM on/off)</a:t>
            </a:r>
            <a:endParaRPr lang="ko-KR" altLang="en-US" dirty="0">
              <a:latin typeface="S-Core Dream 1 Thin" panose="020B0403030302020204" pitchFamily="34" charset="-127"/>
              <a:ea typeface="S-Core Dream 1 Thin" panose="020B04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CB86D7-E9E7-034E-881F-9F7222160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212" y="1539104"/>
            <a:ext cx="6249575" cy="35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8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25E9C1-6D82-7F4C-BF63-A323D5483BE1}"/>
              </a:ext>
            </a:extLst>
          </p:cNvPr>
          <p:cNvSpPr txBox="1"/>
          <p:nvPr/>
        </p:nvSpPr>
        <p:spPr>
          <a:xfrm>
            <a:off x="1206499" y="458729"/>
            <a:ext cx="8178802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0">
                <a:solidFill>
                  <a:srgbClr val="171B3E"/>
                </a:solidFill>
                <a:latin typeface="Caveat" pitchFamily="2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latin typeface="S-Core Dream 1 Thin" panose="020B0403030302020204" pitchFamily="34" charset="-127"/>
              </a:rPr>
              <a:t>GAME INIT</a:t>
            </a:r>
            <a:endParaRPr lang="ko-KR" altLang="en-US" dirty="0">
              <a:latin typeface="S-Core Dream 1 Thin" panose="020B0403030302020204" pitchFamily="34" charset="-127"/>
            </a:endParaRPr>
          </a:p>
        </p:txBody>
      </p:sp>
      <p:cxnSp>
        <p:nvCxnSpPr>
          <p:cNvPr id="6" name="직선 연결선 10">
            <a:extLst>
              <a:ext uri="{FF2B5EF4-FFF2-40B4-BE49-F238E27FC236}">
                <a16:creationId xmlns:a16="http://schemas.microsoft.com/office/drawing/2014/main" id="{79B8916F-5741-4745-82F2-6067B166EE60}"/>
              </a:ext>
            </a:extLst>
          </p:cNvPr>
          <p:cNvCxnSpPr>
            <a:cxnSpLocks/>
          </p:cNvCxnSpPr>
          <p:nvPr/>
        </p:nvCxnSpPr>
        <p:spPr>
          <a:xfrm>
            <a:off x="1263649" y="1186545"/>
            <a:ext cx="9664703" cy="0"/>
          </a:xfrm>
          <a:prstGeom prst="line">
            <a:avLst/>
          </a:prstGeom>
          <a:ln>
            <a:solidFill>
              <a:srgbClr val="171B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087C33-BE4A-4D4E-BA15-209ED00F77C1}"/>
              </a:ext>
            </a:extLst>
          </p:cNvPr>
          <p:cNvSpPr/>
          <p:nvPr/>
        </p:nvSpPr>
        <p:spPr>
          <a:xfrm>
            <a:off x="1206500" y="5209790"/>
            <a:ext cx="9721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5.</a:t>
            </a:r>
            <a:r>
              <a:rPr lang="ko-KR" altLang="en-US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 제시문 받기</a:t>
            </a:r>
            <a:endParaRPr lang="en-US" altLang="ko-KR" dirty="0">
              <a:latin typeface="S-Core Dream 1 Thin" panose="020B0403030302020204" pitchFamily="34" charset="-127"/>
              <a:ea typeface="S-Core Dream 1 Thin" panose="020B0403030302020204" pitchFamily="34" charset="-127"/>
            </a:endParaRPr>
          </a:p>
          <a:p>
            <a:r>
              <a:rPr lang="en-US" altLang="ko-KR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(TTS on/off)</a:t>
            </a:r>
          </a:p>
          <a:p>
            <a:r>
              <a:rPr lang="en-US" altLang="ko-KR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(</a:t>
            </a:r>
            <a:r>
              <a:rPr lang="ko-KR" altLang="en-US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채팅</a:t>
            </a:r>
            <a:r>
              <a:rPr lang="en-US" altLang="ko-KR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F3253E-3397-8D4E-80F2-4590FC456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826" y="1540800"/>
            <a:ext cx="5641200" cy="358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2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25E9C1-6D82-7F4C-BF63-A323D5483BE1}"/>
              </a:ext>
            </a:extLst>
          </p:cNvPr>
          <p:cNvSpPr txBox="1"/>
          <p:nvPr/>
        </p:nvSpPr>
        <p:spPr>
          <a:xfrm>
            <a:off x="1206499" y="458729"/>
            <a:ext cx="8178802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0">
                <a:solidFill>
                  <a:srgbClr val="171B3E"/>
                </a:solidFill>
                <a:latin typeface="Caveat" pitchFamily="2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latin typeface="S-Core Dream 1 Thin" panose="020B0403030302020204" pitchFamily="34" charset="-127"/>
              </a:rPr>
              <a:t>GAME PLAY</a:t>
            </a:r>
            <a:endParaRPr lang="ko-KR" altLang="en-US" dirty="0">
              <a:latin typeface="S-Core Dream 1 Thin" panose="020B0403030302020204" pitchFamily="34" charset="-127"/>
            </a:endParaRPr>
          </a:p>
        </p:txBody>
      </p:sp>
      <p:cxnSp>
        <p:nvCxnSpPr>
          <p:cNvPr id="6" name="직선 연결선 10">
            <a:extLst>
              <a:ext uri="{FF2B5EF4-FFF2-40B4-BE49-F238E27FC236}">
                <a16:creationId xmlns:a16="http://schemas.microsoft.com/office/drawing/2014/main" id="{79B8916F-5741-4745-82F2-6067B166EE60}"/>
              </a:ext>
            </a:extLst>
          </p:cNvPr>
          <p:cNvCxnSpPr>
            <a:cxnSpLocks/>
          </p:cNvCxnSpPr>
          <p:nvPr/>
        </p:nvCxnSpPr>
        <p:spPr>
          <a:xfrm>
            <a:off x="1263649" y="1186545"/>
            <a:ext cx="9664703" cy="0"/>
          </a:xfrm>
          <a:prstGeom prst="line">
            <a:avLst/>
          </a:prstGeom>
          <a:ln>
            <a:solidFill>
              <a:srgbClr val="171B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087C33-BE4A-4D4E-BA15-209ED00F77C1}"/>
              </a:ext>
            </a:extLst>
          </p:cNvPr>
          <p:cNvSpPr/>
          <p:nvPr/>
        </p:nvSpPr>
        <p:spPr>
          <a:xfrm>
            <a:off x="1206500" y="5209790"/>
            <a:ext cx="9721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6.</a:t>
            </a:r>
            <a:r>
              <a:rPr lang="ko-KR" altLang="en-US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 제시문을 그림으로 그리기</a:t>
            </a:r>
            <a:endParaRPr lang="en-US" altLang="ko-KR" dirty="0">
              <a:latin typeface="S-Core Dream 1 Thin" panose="020B0403030302020204" pitchFamily="34" charset="-127"/>
              <a:ea typeface="S-Core Dream 1 Thin" panose="020B0403030302020204" pitchFamily="34" charset="-127"/>
            </a:endParaRPr>
          </a:p>
          <a:p>
            <a:r>
              <a:rPr lang="en-US" altLang="ko-KR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(</a:t>
            </a:r>
            <a:r>
              <a:rPr lang="ko-KR" altLang="en-US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채팅</a:t>
            </a:r>
            <a:r>
              <a:rPr lang="en-US" altLang="ko-KR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70454A-A013-294F-8567-16EAE7159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212" y="1620590"/>
            <a:ext cx="6249575" cy="35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6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25E9C1-6D82-7F4C-BF63-A323D5483BE1}"/>
              </a:ext>
            </a:extLst>
          </p:cNvPr>
          <p:cNvSpPr txBox="1"/>
          <p:nvPr/>
        </p:nvSpPr>
        <p:spPr>
          <a:xfrm>
            <a:off x="1206499" y="458729"/>
            <a:ext cx="8178802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0">
                <a:solidFill>
                  <a:srgbClr val="171B3E"/>
                </a:solidFill>
                <a:latin typeface="Caveat" pitchFamily="2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latin typeface="S-Core Dream 1 Thin" panose="020B0403030302020204" pitchFamily="34" charset="-127"/>
              </a:rPr>
              <a:t>GAME RESULT</a:t>
            </a:r>
            <a:endParaRPr lang="ko-KR" altLang="en-US" dirty="0">
              <a:latin typeface="S-Core Dream 1 Thin" panose="020B0403030302020204" pitchFamily="34" charset="-127"/>
            </a:endParaRPr>
          </a:p>
        </p:txBody>
      </p:sp>
      <p:cxnSp>
        <p:nvCxnSpPr>
          <p:cNvPr id="6" name="직선 연결선 10">
            <a:extLst>
              <a:ext uri="{FF2B5EF4-FFF2-40B4-BE49-F238E27FC236}">
                <a16:creationId xmlns:a16="http://schemas.microsoft.com/office/drawing/2014/main" id="{79B8916F-5741-4745-82F2-6067B166EE60}"/>
              </a:ext>
            </a:extLst>
          </p:cNvPr>
          <p:cNvCxnSpPr>
            <a:cxnSpLocks/>
          </p:cNvCxnSpPr>
          <p:nvPr/>
        </p:nvCxnSpPr>
        <p:spPr>
          <a:xfrm>
            <a:off x="1263649" y="1186545"/>
            <a:ext cx="9664703" cy="0"/>
          </a:xfrm>
          <a:prstGeom prst="line">
            <a:avLst/>
          </a:prstGeom>
          <a:ln>
            <a:solidFill>
              <a:srgbClr val="171B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087C33-BE4A-4D4E-BA15-209ED00F77C1}"/>
              </a:ext>
            </a:extLst>
          </p:cNvPr>
          <p:cNvSpPr/>
          <p:nvPr/>
        </p:nvSpPr>
        <p:spPr>
          <a:xfrm>
            <a:off x="1206500" y="5209790"/>
            <a:ext cx="9721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6.</a:t>
            </a:r>
            <a:r>
              <a:rPr lang="ko-KR" altLang="en-US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 사용자가 그린 그림 이미지 </a:t>
            </a:r>
            <a:r>
              <a:rPr lang="ko-KR" altLang="en-US" dirty="0" err="1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캡셔닝</a:t>
            </a:r>
            <a:endParaRPr lang="en-US" altLang="ko-KR" dirty="0">
              <a:latin typeface="S-Core Dream 1 Thin" panose="020B0403030302020204" pitchFamily="34" charset="-127"/>
              <a:ea typeface="S-Core Dream 1 Thin" panose="020B0403030302020204" pitchFamily="34" charset="-127"/>
            </a:endParaRPr>
          </a:p>
          <a:p>
            <a:r>
              <a:rPr lang="en-US" altLang="ko-KR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7.</a:t>
            </a:r>
            <a:r>
              <a:rPr lang="ko-KR" altLang="en-US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 다른 사람들과 함께 그린 그림 보고 </a:t>
            </a:r>
            <a:r>
              <a:rPr lang="ko-KR" altLang="en-US" dirty="0" err="1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캡셔닝</a:t>
            </a:r>
            <a:r>
              <a:rPr lang="ko-KR" altLang="en-US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 결과 듣기</a:t>
            </a:r>
            <a:r>
              <a:rPr lang="en-US" altLang="ko-KR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(TTS)</a:t>
            </a:r>
          </a:p>
          <a:p>
            <a:r>
              <a:rPr lang="en-US" altLang="ko-KR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(</a:t>
            </a:r>
            <a:r>
              <a:rPr lang="ko-KR" altLang="en-US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채팅</a:t>
            </a:r>
            <a:r>
              <a:rPr lang="en-US" altLang="ko-KR" dirty="0"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900" y="1344570"/>
            <a:ext cx="5800200" cy="370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0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47185"/>
        </a:solidFill>
        <a:ln w="76200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rgbClr val="FDFAF3"/>
            </a:solidFill>
            <a:latin typeface="+mj-lt"/>
          </a:defRPr>
        </a:defPPr>
      </a:lstStyle>
    </a:spDef>
    <a:lnDef>
      <a:spPr>
        <a:ln>
          <a:solidFill>
            <a:srgbClr val="171B3E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3929</TotalTime>
  <Words>194</Words>
  <Application>Microsoft Office PowerPoint</Application>
  <PresentationFormat>와이드스크린</PresentationFormat>
  <Paragraphs>33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S-Core Dream 1 Thin</vt:lpstr>
      <vt:lpstr>Arial</vt:lpstr>
      <vt:lpstr>Arial Unicode MS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multicampus</cp:lastModifiedBy>
  <cp:revision>178</cp:revision>
  <dcterms:created xsi:type="dcterms:W3CDTF">2019-04-06T05:20:47Z</dcterms:created>
  <dcterms:modified xsi:type="dcterms:W3CDTF">2021-10-08T02:50:54Z</dcterms:modified>
</cp:coreProperties>
</file>